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5"/>
  </p:notesMasterIdLst>
  <p:sldIdLst>
    <p:sldId id="259" r:id="rId2"/>
    <p:sldId id="257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58" r:id="rId14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B4513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C543FE8-DF58-4996-9CB1-A7FC22E45EC0}" v="31" dt="2024-02-26T03:19:19.19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3C2FFA5D-87B4-456A-9821-1D502468CF0F}" styleName="Estilo temático 1 - Énfasis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560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28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8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E4E5AE-1ACF-4B85-8C64-8264FF03F2C0}" type="datetimeFigureOut">
              <a:rPr lang="es-MX" smtClean="0"/>
              <a:t>27/10/2026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E7464B-1E20-4AA0-B2BC-0F5FCAF4913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419262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601EEE-C0EA-44E5-BF62-B15F224D97D1}" type="slidenum">
              <a:rPr lang="es-MX" smtClean="0"/>
              <a:t>1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097493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C18C03-C824-4AC0-95D9-D3871328BD2A}" type="datetimeFigureOut">
              <a:rPr lang="es-MX" smtClean="0"/>
              <a:t>27/10/2026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16FD2-B9DB-4E74-850A-A399A95966C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862530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C18C03-C824-4AC0-95D9-D3871328BD2A}" type="datetimeFigureOut">
              <a:rPr lang="es-MX" smtClean="0"/>
              <a:t>27/10/2026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16FD2-B9DB-4E74-850A-A399A95966C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287114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C18C03-C824-4AC0-95D9-D3871328BD2A}" type="datetimeFigureOut">
              <a:rPr lang="es-MX" smtClean="0"/>
              <a:t>27/10/2026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16FD2-B9DB-4E74-850A-A399A95966C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945405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C18C03-C824-4AC0-95D9-D3871328BD2A}" type="datetimeFigureOut">
              <a:rPr lang="es-MX" smtClean="0"/>
              <a:t>27/10/2026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16FD2-B9DB-4E74-850A-A399A95966C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436423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C18C03-C824-4AC0-95D9-D3871328BD2A}" type="datetimeFigureOut">
              <a:rPr lang="es-MX" smtClean="0"/>
              <a:t>27/10/2026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16FD2-B9DB-4E74-850A-A399A95966C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600436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C18C03-C824-4AC0-95D9-D3871328BD2A}" type="datetimeFigureOut">
              <a:rPr lang="es-MX" smtClean="0"/>
              <a:t>27/10/2026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16FD2-B9DB-4E74-850A-A399A95966C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384279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C18C03-C824-4AC0-95D9-D3871328BD2A}" type="datetimeFigureOut">
              <a:rPr lang="es-MX" smtClean="0"/>
              <a:t>27/10/2026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16FD2-B9DB-4E74-850A-A399A95966C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561207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C18C03-C824-4AC0-95D9-D3871328BD2A}" type="datetimeFigureOut">
              <a:rPr lang="es-MX" smtClean="0"/>
              <a:t>27/10/2026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16FD2-B9DB-4E74-850A-A399A95966C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051771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C18C03-C824-4AC0-95D9-D3871328BD2A}" type="datetimeFigureOut">
              <a:rPr lang="es-MX" smtClean="0"/>
              <a:t>27/10/2026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16FD2-B9DB-4E74-850A-A399A95966C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562994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C18C03-C824-4AC0-95D9-D3871328BD2A}" type="datetimeFigureOut">
              <a:rPr lang="es-MX" smtClean="0"/>
              <a:t>27/10/2026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16FD2-B9DB-4E74-850A-A399A95966C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374832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C18C03-C824-4AC0-95D9-D3871328BD2A}" type="datetimeFigureOut">
              <a:rPr lang="es-MX" smtClean="0"/>
              <a:t>27/10/2026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16FD2-B9DB-4E74-850A-A399A95966C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072160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C18C03-C824-4AC0-95D9-D3871328BD2A}" type="datetimeFigureOut">
              <a:rPr lang="es-MX" smtClean="0"/>
              <a:t>27/10/2026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616FD2-B9DB-4E74-850A-A399A95966C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49461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hyperlink" Target="https://docs.google.com/forms/d/e/1FAIpQLSdJYaMTCwS7muuTa-B_CnAtCSkKzt19lkirAKG4u7umH9Nosg/viewform" TargetMode="External"/><Relationship Id="rId7" Type="http://schemas.openxmlformats.org/officeDocument/2006/relationships/image" Target="../media/image1.png"/><Relationship Id="rId12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miic.conacyt.mx/generador-view-angular/index.html?application=CVU#/seleccionaTipoCuenta" TargetMode="External"/><Relationship Id="rId11" Type="http://schemas.openxmlformats.org/officeDocument/2006/relationships/hyperlink" Target="http://www.ecorfan.org" TargetMode="External"/><Relationship Id="rId5" Type="http://schemas.openxmlformats.org/officeDocument/2006/relationships/hyperlink" Target="https://orcid.org/register" TargetMode="External"/><Relationship Id="rId10" Type="http://schemas.microsoft.com/office/2007/relationships/hdphoto" Target="../media/hdphoto1.wdp"/><Relationship Id="rId4" Type="http://schemas.openxmlformats.org/officeDocument/2006/relationships/hyperlink" Target="https://access.clarivate.com/register?app=wos&amp;alternative=true&amp;shibShireURL=https://www.webofknowledge.com/?auth=Shibboleth&amp;shibReturnURL=https://www.webofknowledge.com/&amp;roaming=true" TargetMode="External"/><Relationship Id="rId9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9 CuadroTexto">
            <a:extLst>
              <a:ext uri="{FF2B5EF4-FFF2-40B4-BE49-F238E27FC236}">
                <a16:creationId xmlns="" xmlns:a16="http://schemas.microsoft.com/office/drawing/2014/main" id="{C71DF66C-25CC-4295-A82A-3387852FE69D}"/>
              </a:ext>
            </a:extLst>
          </p:cNvPr>
          <p:cNvSpPr txBox="1"/>
          <p:nvPr/>
        </p:nvSpPr>
        <p:spPr>
          <a:xfrm>
            <a:off x="8794280" y="4568680"/>
            <a:ext cx="33977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1200" b="1" i="1" dirty="0">
                <a:latin typeface="Century Gothic" panose="020B0502020202020204" pitchFamily="34" charset="0"/>
              </a:rPr>
              <a:t> </a:t>
            </a:r>
          </a:p>
        </p:txBody>
      </p:sp>
      <p:sp>
        <p:nvSpPr>
          <p:cNvPr id="28" name="13 CuadroTexto">
            <a:extLst>
              <a:ext uri="{FF2B5EF4-FFF2-40B4-BE49-F238E27FC236}">
                <a16:creationId xmlns="" xmlns:a16="http://schemas.microsoft.com/office/drawing/2014/main" id="{6322EA88-C1D5-43E0-BEF6-8D703E3F66E2}"/>
              </a:ext>
            </a:extLst>
          </p:cNvPr>
          <p:cNvSpPr txBox="1"/>
          <p:nvPr/>
        </p:nvSpPr>
        <p:spPr>
          <a:xfrm>
            <a:off x="1009730" y="2231785"/>
            <a:ext cx="101442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Title</a:t>
            </a:r>
            <a:r>
              <a:rPr lang="es-MX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s-MX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Cuadro de texto 56">
            <a:extLst>
              <a:ext uri="{FF2B5EF4-FFF2-40B4-BE49-F238E27FC236}">
                <a16:creationId xmlns="" xmlns:a16="http://schemas.microsoft.com/office/drawing/2014/main" id="{7F7A2BAA-E507-4F70-8689-3C55451C451D}"/>
              </a:ext>
            </a:extLst>
          </p:cNvPr>
          <p:cNvSpPr txBox="1"/>
          <p:nvPr/>
        </p:nvSpPr>
        <p:spPr>
          <a:xfrm>
            <a:off x="2910194" y="100870"/>
            <a:ext cx="6251666" cy="885058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</a:pPr>
            <a:endParaRPr lang="en-US" sz="2400" dirty="0">
              <a:solidFill>
                <a:srgbClr val="FFFFFF"/>
              </a:solidFill>
              <a:latin typeface="Gill Sans MT Condensed" panose="020B05060201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</a:pPr>
            <a:r>
              <a:rPr lang="en-US" sz="2400" dirty="0">
                <a:solidFill>
                  <a:srgbClr val="FFFFFF"/>
                </a:solidFill>
                <a:latin typeface="Gill Sans MT Condensed" panose="020B05060201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20</a:t>
            </a:r>
            <a:r>
              <a:rPr lang="en-US" sz="2400" baseline="30000" dirty="0">
                <a:solidFill>
                  <a:srgbClr val="FFFFFF"/>
                </a:solidFill>
                <a:latin typeface="Gill Sans MT Condensed" panose="020B05060201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</a:t>
            </a:r>
            <a:r>
              <a:rPr lang="en-US" sz="2400" dirty="0">
                <a:solidFill>
                  <a:srgbClr val="FFFFFF"/>
                </a:solidFill>
                <a:latin typeface="Gill Sans MT Condensed" panose="020B05060201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International Conference- Science, Technology and Innovation</a:t>
            </a:r>
          </a:p>
          <a:p>
            <a:pPr algn="ctr">
              <a:lnSpc>
                <a:spcPct val="115000"/>
              </a:lnSpc>
            </a:pPr>
            <a:r>
              <a:rPr lang="en-US" sz="2400" i="1" dirty="0">
                <a:solidFill>
                  <a:srgbClr val="FFFFFF"/>
                </a:solidFill>
                <a:latin typeface="Gill Sans MT Condensed" panose="020B05060201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Booklets</a:t>
            </a:r>
          </a:p>
          <a:p>
            <a:pPr algn="ctr">
              <a:lnSpc>
                <a:spcPct val="115000"/>
              </a:lnSpc>
            </a:pPr>
            <a:endParaRPr lang="en-US" sz="2400" dirty="0">
              <a:solidFill>
                <a:srgbClr val="FFFFFF"/>
              </a:solidFill>
              <a:latin typeface="Gill Sans MT Condensed" panose="020B05060201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2" name="13 CuadroTexto">
            <a:extLst>
              <a:ext uri="{FF2B5EF4-FFF2-40B4-BE49-F238E27FC236}">
                <a16:creationId xmlns="" xmlns:a16="http://schemas.microsoft.com/office/drawing/2014/main" id="{6322EA88-C1D5-43E0-BEF6-8D703E3F66E2}"/>
              </a:ext>
            </a:extLst>
          </p:cNvPr>
          <p:cNvSpPr txBox="1"/>
          <p:nvPr/>
        </p:nvSpPr>
        <p:spPr>
          <a:xfrm>
            <a:off x="243437" y="3318526"/>
            <a:ext cx="101005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Authors</a:t>
            </a:r>
            <a:r>
              <a:rPr lang="es-MX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Surname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Name 1</a:t>
            </a:r>
            <a:r>
              <a:rPr lang="en-US" sz="2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Author</a:t>
            </a:r>
            <a:r>
              <a:rPr lang="en-US" sz="2400" baseline="30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Surname, Name 1</a:t>
            </a:r>
            <a:r>
              <a:rPr lang="en-US" sz="2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Co-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author</a:t>
            </a:r>
            <a:r>
              <a:rPr lang="en-US" sz="2400" baseline="30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Surname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Name 2</a:t>
            </a:r>
            <a:r>
              <a:rPr lang="en-US" sz="2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nd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Co-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author</a:t>
            </a:r>
            <a:r>
              <a:rPr lang="en-US" sz="2400" baseline="30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Surname, Name 3</a:t>
            </a:r>
            <a:r>
              <a:rPr lang="en-US" sz="2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rd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Co-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author</a:t>
            </a:r>
            <a:r>
              <a:rPr lang="en-US" sz="2400" baseline="30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endParaRPr lang="es-MX" sz="2400" baseline="30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13 CuadroTexto">
            <a:extLst>
              <a:ext uri="{FF2B5EF4-FFF2-40B4-BE49-F238E27FC236}">
                <a16:creationId xmlns="" xmlns:a16="http://schemas.microsoft.com/office/drawing/2014/main" id="{AFD8BA42-1E17-1841-11C2-55E3688D741A}"/>
              </a:ext>
            </a:extLst>
          </p:cNvPr>
          <p:cNvSpPr txBox="1"/>
          <p:nvPr/>
        </p:nvSpPr>
        <p:spPr>
          <a:xfrm>
            <a:off x="1009730" y="4471404"/>
            <a:ext cx="791307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1600" baseline="30000" dirty="0">
                <a:latin typeface="Gill Sans MT Condensed" panose="020B0506020104020203" pitchFamily="34" charset="0"/>
                <a:cs typeface="Times New Roman" panose="02020603050405020304" pitchFamily="18" charset="0"/>
              </a:rPr>
              <a:t>a       </a:t>
            </a:r>
            <a:r>
              <a:rPr lang="en-US" sz="1600" dirty="0">
                <a:latin typeface="Gill Sans MT Condensed" panose="020B0506020104020203" pitchFamily="34" charset="0"/>
                <a:cs typeface="Times New Roman" panose="02020603050405020304" pitchFamily="18" charset="0"/>
                <a:hlinkClick r:id="rId3"/>
              </a:rPr>
              <a:t>Affiliation institution</a:t>
            </a:r>
            <a:r>
              <a:rPr lang="en-US" sz="1600" dirty="0">
                <a:latin typeface="Gill Sans MT Condensed" panose="020B0506020104020203" pitchFamily="34" charset="0"/>
                <a:cs typeface="Times New Roman" panose="02020603050405020304" pitchFamily="18" charset="0"/>
              </a:rPr>
              <a:t>,   </a:t>
            </a:r>
            <a:r>
              <a:rPr lang="en-US" sz="1600" dirty="0">
                <a:latin typeface="Gill Sans MT Condensed" panose="020B0506020104020203" pitchFamily="34" charset="0"/>
                <a:cs typeface="Times New Roman" panose="02020603050405020304" pitchFamily="18" charset="0"/>
                <a:hlinkClick r:id="rId4"/>
              </a:rPr>
              <a:t>Researcher ID</a:t>
            </a:r>
            <a:r>
              <a:rPr lang="en-US" sz="1600" dirty="0">
                <a:latin typeface="Gill Sans MT Condensed" panose="020B0506020104020203" pitchFamily="34" charset="0"/>
                <a:cs typeface="Times New Roman" panose="02020603050405020304" pitchFamily="18" charset="0"/>
              </a:rPr>
              <a:t>,   </a:t>
            </a:r>
            <a:r>
              <a:rPr lang="en-US" sz="1600" dirty="0">
                <a:latin typeface="Gill Sans MT Condensed" panose="020B0506020104020203" pitchFamily="34" charset="0"/>
                <a:cs typeface="Times New Roman" panose="02020603050405020304" pitchFamily="18" charset="0"/>
                <a:hlinkClick r:id="rId5"/>
              </a:rPr>
              <a:t>ORC ID</a:t>
            </a:r>
            <a:r>
              <a:rPr lang="en-US" sz="1600" dirty="0">
                <a:latin typeface="Gill Sans MT Condensed" panose="020B0506020104020203" pitchFamily="34" charset="0"/>
                <a:cs typeface="Times New Roman" panose="02020603050405020304" pitchFamily="18" charset="0"/>
              </a:rPr>
              <a:t>, </a:t>
            </a:r>
            <a:r>
              <a:rPr lang="en-US" sz="1600" dirty="0">
                <a:latin typeface="Gill Sans MT Condensed" panose="020B0506020104020203" pitchFamily="34" charset="0"/>
                <a:cs typeface="Times New Roman" panose="02020603050405020304" pitchFamily="18" charset="0"/>
                <a:hlinkClick r:id="rId6"/>
              </a:rPr>
              <a:t>SNI-CONAHCYT ID or CVU PNPC</a:t>
            </a:r>
            <a:endParaRPr lang="en-US" sz="1600" dirty="0">
              <a:latin typeface="Gill Sans MT Condensed" panose="020B0506020104020203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en-US" sz="1600" baseline="30000" dirty="0">
                <a:latin typeface="Gill Sans MT Condensed" panose="020B0506020104020203" pitchFamily="34" charset="0"/>
                <a:cs typeface="Times New Roman" panose="02020603050405020304" pitchFamily="18" charset="0"/>
              </a:rPr>
              <a:t>b       </a:t>
            </a:r>
            <a:r>
              <a:rPr lang="en-US" sz="1600" dirty="0">
                <a:latin typeface="Gill Sans MT Condensed" panose="020B0506020104020203" pitchFamily="34" charset="0"/>
                <a:cs typeface="Times New Roman" panose="02020603050405020304" pitchFamily="18" charset="0"/>
              </a:rPr>
              <a:t>Affiliation institution,   Researcher ID,   ORC ID, SNI-CONAHCYT ID or CVU PNPC </a:t>
            </a:r>
          </a:p>
          <a:p>
            <a:pPr algn="just"/>
            <a:r>
              <a:rPr lang="en-US" sz="1600" baseline="30000" dirty="0">
                <a:latin typeface="Gill Sans MT Condensed" panose="020B0506020104020203" pitchFamily="34" charset="0"/>
                <a:cs typeface="Times New Roman" panose="02020603050405020304" pitchFamily="18" charset="0"/>
              </a:rPr>
              <a:t>c       </a:t>
            </a:r>
            <a:r>
              <a:rPr lang="en-US" sz="1600" dirty="0">
                <a:latin typeface="Gill Sans MT Condensed" panose="020B0506020104020203" pitchFamily="34" charset="0"/>
                <a:cs typeface="Times New Roman" panose="02020603050405020304" pitchFamily="18" charset="0"/>
              </a:rPr>
              <a:t>Affiliation institution,   Researcher ID,   ORC ID, SNI-CONAHCYT ID or CVU PNPC </a:t>
            </a:r>
          </a:p>
          <a:p>
            <a:pPr algn="just"/>
            <a:r>
              <a:rPr lang="en-US" sz="1600" baseline="30000" dirty="0">
                <a:latin typeface="Gill Sans MT Condensed" panose="020B0506020104020203" pitchFamily="34" charset="0"/>
                <a:cs typeface="Times New Roman" panose="02020603050405020304" pitchFamily="18" charset="0"/>
              </a:rPr>
              <a:t>d       </a:t>
            </a:r>
            <a:r>
              <a:rPr lang="en-US" sz="1600" dirty="0">
                <a:latin typeface="Gill Sans MT Condensed" panose="020B0506020104020203" pitchFamily="34" charset="0"/>
                <a:cs typeface="Times New Roman" panose="02020603050405020304" pitchFamily="18" charset="0"/>
              </a:rPr>
              <a:t>Affiliation institution,   Researcher ID,   ORC ID, SNI-CONAHCYT ID or CVU PNPC</a:t>
            </a:r>
          </a:p>
          <a:p>
            <a:pPr algn="ctr"/>
            <a:endParaRPr lang="es-MX" sz="2000" dirty="0">
              <a:latin typeface="Gill Sans MT Condensed" panose="020B0506020104020203" pitchFamily="34" charset="0"/>
              <a:cs typeface="Times New Roman" panose="02020603050405020304" pitchFamily="18" charset="0"/>
            </a:endParaRPr>
          </a:p>
        </p:txBody>
      </p:sp>
      <p:pic>
        <p:nvPicPr>
          <p:cNvPr id="43" name="Imagen 42">
            <a:extLst>
              <a:ext uri="{FF2B5EF4-FFF2-40B4-BE49-F238E27FC236}">
                <a16:creationId xmlns="" xmlns:a16="http://schemas.microsoft.com/office/drawing/2014/main" id="{6B97D6F6-985D-D7BB-0FAF-96CBC87B5DA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93305" y="4565265"/>
            <a:ext cx="207282" cy="146317"/>
          </a:xfrm>
          <a:prstGeom prst="rect">
            <a:avLst/>
          </a:prstGeom>
        </p:spPr>
      </p:pic>
      <p:pic>
        <p:nvPicPr>
          <p:cNvPr id="44" name="Imagen 43">
            <a:extLst>
              <a:ext uri="{FF2B5EF4-FFF2-40B4-BE49-F238E27FC236}">
                <a16:creationId xmlns="" xmlns:a16="http://schemas.microsoft.com/office/drawing/2014/main" id="{9B01D0F5-6F8A-701D-621F-D8B5C09BD65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93305" y="4813354"/>
            <a:ext cx="207282" cy="146317"/>
          </a:xfrm>
          <a:prstGeom prst="rect">
            <a:avLst/>
          </a:prstGeom>
        </p:spPr>
      </p:pic>
      <p:pic>
        <p:nvPicPr>
          <p:cNvPr id="45" name="Imagen 44">
            <a:extLst>
              <a:ext uri="{FF2B5EF4-FFF2-40B4-BE49-F238E27FC236}">
                <a16:creationId xmlns="" xmlns:a16="http://schemas.microsoft.com/office/drawing/2014/main" id="{B0B23971-DDBC-C091-FE6C-3FB3319DB21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93305" y="5071354"/>
            <a:ext cx="207282" cy="146317"/>
          </a:xfrm>
          <a:prstGeom prst="rect">
            <a:avLst/>
          </a:prstGeom>
        </p:spPr>
      </p:pic>
      <p:pic>
        <p:nvPicPr>
          <p:cNvPr id="46" name="Imagen 45">
            <a:extLst>
              <a:ext uri="{FF2B5EF4-FFF2-40B4-BE49-F238E27FC236}">
                <a16:creationId xmlns="" xmlns:a16="http://schemas.microsoft.com/office/drawing/2014/main" id="{39B1051F-7EED-204A-CB41-E2A74A2A75C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93305" y="5299433"/>
            <a:ext cx="207282" cy="146317"/>
          </a:xfrm>
          <a:prstGeom prst="rect">
            <a:avLst/>
          </a:prstGeom>
        </p:spPr>
      </p:pic>
      <p:pic>
        <p:nvPicPr>
          <p:cNvPr id="48" name="Imagen 47">
            <a:extLst>
              <a:ext uri="{FF2B5EF4-FFF2-40B4-BE49-F238E27FC236}">
                <a16:creationId xmlns="" xmlns:a16="http://schemas.microsoft.com/office/drawing/2014/main" id="{1D891674-19AE-14CA-5A28-5B92017B0BA7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12304"/>
          <a:stretch/>
        </p:blipFill>
        <p:spPr bwMode="auto">
          <a:xfrm>
            <a:off x="2719581" y="4590879"/>
            <a:ext cx="132715" cy="14351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1" name="Imagen 50">
            <a:extLst>
              <a:ext uri="{FF2B5EF4-FFF2-40B4-BE49-F238E27FC236}">
                <a16:creationId xmlns="" xmlns:a16="http://schemas.microsoft.com/office/drawing/2014/main" id="{1CBDBC11-BE9E-7C4C-4875-12F0D1DFCE69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844" t="13002" r="83325" b="48280"/>
          <a:stretch/>
        </p:blipFill>
        <p:spPr bwMode="auto">
          <a:xfrm>
            <a:off x="3726990" y="4578420"/>
            <a:ext cx="138430" cy="14351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2" name="Imagen 51">
            <a:extLst>
              <a:ext uri="{FF2B5EF4-FFF2-40B4-BE49-F238E27FC236}">
                <a16:creationId xmlns="" xmlns:a16="http://schemas.microsoft.com/office/drawing/2014/main" id="{58AB3B7B-E74D-A984-7E3C-FCB78BF1AF40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844" t="13002" r="83325" b="48280"/>
          <a:stretch/>
        </p:blipFill>
        <p:spPr bwMode="auto">
          <a:xfrm>
            <a:off x="3731730" y="4783723"/>
            <a:ext cx="138430" cy="14351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7" name="Imagen 56">
            <a:extLst>
              <a:ext uri="{FF2B5EF4-FFF2-40B4-BE49-F238E27FC236}">
                <a16:creationId xmlns="" xmlns:a16="http://schemas.microsoft.com/office/drawing/2014/main" id="{1BBCCC9B-B743-2069-0CD6-0E7D77D7E2DB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12304"/>
          <a:stretch/>
        </p:blipFill>
        <p:spPr bwMode="auto">
          <a:xfrm>
            <a:off x="2719583" y="4813354"/>
            <a:ext cx="132715" cy="14351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8" name="Imagen 57">
            <a:extLst>
              <a:ext uri="{FF2B5EF4-FFF2-40B4-BE49-F238E27FC236}">
                <a16:creationId xmlns="" xmlns:a16="http://schemas.microsoft.com/office/drawing/2014/main" id="{41734906-0267-1004-7C75-98D7E3A0144E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12304"/>
          <a:stretch/>
        </p:blipFill>
        <p:spPr bwMode="auto">
          <a:xfrm>
            <a:off x="2719582" y="5059676"/>
            <a:ext cx="132715" cy="14351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9" name="Imagen 58">
            <a:extLst>
              <a:ext uri="{FF2B5EF4-FFF2-40B4-BE49-F238E27FC236}">
                <a16:creationId xmlns="" xmlns:a16="http://schemas.microsoft.com/office/drawing/2014/main" id="{4E85527F-8852-34EA-8FDC-92A73DB45B7E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12304"/>
          <a:stretch/>
        </p:blipFill>
        <p:spPr bwMode="auto">
          <a:xfrm>
            <a:off x="2719581" y="5322785"/>
            <a:ext cx="132715" cy="14351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0" name="Imagen 59">
            <a:extLst>
              <a:ext uri="{FF2B5EF4-FFF2-40B4-BE49-F238E27FC236}">
                <a16:creationId xmlns="" xmlns:a16="http://schemas.microsoft.com/office/drawing/2014/main" id="{BF9E6EAD-C972-E71E-F740-72B914ED039B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844" t="13002" r="83325" b="48280"/>
          <a:stretch/>
        </p:blipFill>
        <p:spPr bwMode="auto">
          <a:xfrm>
            <a:off x="3737591" y="5041927"/>
            <a:ext cx="138430" cy="14351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1" name="Imagen 60">
            <a:extLst>
              <a:ext uri="{FF2B5EF4-FFF2-40B4-BE49-F238E27FC236}">
                <a16:creationId xmlns="" xmlns:a16="http://schemas.microsoft.com/office/drawing/2014/main" id="{B0F19502-A998-5F57-411E-25BD35469ACB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844" t="13002" r="83325" b="48280"/>
          <a:stretch/>
        </p:blipFill>
        <p:spPr bwMode="auto">
          <a:xfrm>
            <a:off x="3743453" y="5308173"/>
            <a:ext cx="138430" cy="14351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" name="9 Imagen">
            <a:hlinkClick r:id="rId11"/>
            <a:extLst>
              <a:ext uri="{FF2B5EF4-FFF2-40B4-BE49-F238E27FC236}">
                <a16:creationId xmlns="" xmlns:a16="http://schemas.microsoft.com/office/drawing/2014/main" id="{97B4DB22-AA74-8374-F4E3-BA123DF3EA56}"/>
              </a:ext>
            </a:extLst>
          </p:cNvPr>
          <p:cNvPicPr/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315" r="33098" b="14423"/>
          <a:stretch/>
        </p:blipFill>
        <p:spPr bwMode="auto">
          <a:xfrm>
            <a:off x="349147" y="265098"/>
            <a:ext cx="818718" cy="125156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Cuadro de texto 2">
            <a:extLst>
              <a:ext uri="{FF2B5EF4-FFF2-40B4-BE49-F238E27FC236}">
                <a16:creationId xmlns="" xmlns:a16="http://schemas.microsoft.com/office/drawing/2014/main" id="{3098F712-4CC8-F10C-581B-365D890E9D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437" y="1559772"/>
            <a:ext cx="1157150" cy="3400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s-MX" sz="1400" b="1" dirty="0">
                <a:effectLst/>
                <a:latin typeface="Times New Roman"/>
                <a:ea typeface="Calibri"/>
                <a:cs typeface="Times New Roman"/>
              </a:rPr>
              <a:t>ECORFAN</a:t>
            </a:r>
            <a:r>
              <a:rPr lang="es-MX" sz="1400" b="1" baseline="30000" dirty="0">
                <a:effectLst/>
                <a:latin typeface="Times New Roman"/>
                <a:ea typeface="Calibri"/>
                <a:cs typeface="Times New Roman"/>
              </a:rPr>
              <a:t>®</a:t>
            </a:r>
            <a:endParaRPr lang="es-EC" sz="1100" dirty="0"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6" name="Marcador de título 1">
            <a:extLst>
              <a:ext uri="{FF2B5EF4-FFF2-40B4-BE49-F238E27FC236}">
                <a16:creationId xmlns="" xmlns:a16="http://schemas.microsoft.com/office/drawing/2014/main" id="{8E788FB7-DC6F-CA7F-E9C5-A96830E321D1}"/>
              </a:ext>
            </a:extLst>
          </p:cNvPr>
          <p:cNvSpPr txBox="1">
            <a:spLocks/>
          </p:cNvSpPr>
          <p:nvPr/>
        </p:nvSpPr>
        <p:spPr>
          <a:xfrm>
            <a:off x="1777042" y="300609"/>
            <a:ext cx="10075652" cy="13706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u="none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CONGRESO INTERNACIONAL INTERDISCIPLINARIO DE ENERGÍAS RENOVABLES, MANTENIMIENTO INDUSTRIAL, MECATRÓNICA E INFORMÁTICA.</a:t>
            </a:r>
          </a:p>
          <a:p>
            <a:endParaRPr lang="en-US" sz="18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CIERMMI </a:t>
            </a:r>
            <a:r>
              <a:rPr lang="en-US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2026</a:t>
            </a:r>
            <a:endParaRPr lang="en-US" sz="1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00051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1000259" y="612638"/>
            <a:ext cx="6096000" cy="5356274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en-GB" sz="4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Introduction</a:t>
            </a:r>
            <a:endParaRPr lang="en-GB" sz="4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en-GB" sz="4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Methodology </a:t>
            </a:r>
            <a:endParaRPr lang="en-GB" sz="4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en-GB" sz="4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Results </a:t>
            </a:r>
            <a:endParaRPr lang="en-GB" sz="4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en-GB" sz="4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Annexes </a:t>
            </a:r>
            <a:endParaRPr lang="en-GB" sz="4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en-GB" sz="4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Conclusions </a:t>
            </a:r>
            <a:endParaRPr lang="en-GB" sz="4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en-GB" sz="4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References </a:t>
            </a:r>
            <a:endParaRPr lang="en-GB" sz="4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35090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60153" y="287488"/>
            <a:ext cx="956094" cy="946089"/>
          </a:xfrm>
        </p:spPr>
        <p:txBody>
          <a:bodyPr>
            <a:normAutofit/>
          </a:bodyPr>
          <a:lstStyle/>
          <a:p>
            <a:r>
              <a:rPr lang="es-MX" sz="900" b="1" dirty="0"/>
              <a:t>INSERT INSTITUTION LOGO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199" y="1805421"/>
            <a:ext cx="1654834" cy="47762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MX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TITTLE</a:t>
            </a:r>
            <a:endParaRPr lang="es-MX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Marcador de contenido 2"/>
          <p:cNvSpPr txBox="1">
            <a:spLocks/>
          </p:cNvSpPr>
          <p:nvPr/>
        </p:nvSpPr>
        <p:spPr>
          <a:xfrm>
            <a:off x="838199" y="2854893"/>
            <a:ext cx="10315755" cy="36235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s-MX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Text</a:t>
            </a:r>
            <a:endParaRPr lang="es-MX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71" t="14909" r="1882" b="61697"/>
          <a:stretch/>
        </p:blipFill>
        <p:spPr>
          <a:xfrm>
            <a:off x="9709265" y="182879"/>
            <a:ext cx="2377440" cy="857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95097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60153" y="287488"/>
            <a:ext cx="956094" cy="946089"/>
          </a:xfrm>
        </p:spPr>
        <p:txBody>
          <a:bodyPr>
            <a:normAutofit/>
          </a:bodyPr>
          <a:lstStyle/>
          <a:p>
            <a:r>
              <a:rPr lang="es-MX" sz="900" b="1" dirty="0"/>
              <a:t>INSERT INSTITUTION LOGO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199" y="1805421"/>
            <a:ext cx="1654834" cy="47762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MX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TITTLE</a:t>
            </a:r>
            <a:endParaRPr lang="es-MX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Marcador de contenido 2"/>
          <p:cNvSpPr txBox="1">
            <a:spLocks/>
          </p:cNvSpPr>
          <p:nvPr/>
        </p:nvSpPr>
        <p:spPr>
          <a:xfrm>
            <a:off x="838199" y="2854893"/>
            <a:ext cx="10315755" cy="36235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s-MX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Text</a:t>
            </a:r>
            <a:endParaRPr lang="es-MX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71" t="14909" r="1882" b="61697"/>
          <a:stretch/>
        </p:blipFill>
        <p:spPr>
          <a:xfrm>
            <a:off x="9709265" y="182879"/>
            <a:ext cx="2377440" cy="857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68805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60153" y="287488"/>
            <a:ext cx="956094" cy="946089"/>
          </a:xfrm>
        </p:spPr>
        <p:txBody>
          <a:bodyPr>
            <a:normAutofit/>
          </a:bodyPr>
          <a:lstStyle/>
          <a:p>
            <a:r>
              <a:rPr lang="es-MX" sz="900" b="1" dirty="0"/>
              <a:t>INSERT INSTITUTION LOGO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199" y="1805421"/>
            <a:ext cx="1654834" cy="47762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MX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TITTLE</a:t>
            </a:r>
            <a:endParaRPr lang="es-MX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Marcador de contenido 2"/>
          <p:cNvSpPr txBox="1">
            <a:spLocks/>
          </p:cNvSpPr>
          <p:nvPr/>
        </p:nvSpPr>
        <p:spPr>
          <a:xfrm>
            <a:off x="838199" y="2854893"/>
            <a:ext cx="10315755" cy="36235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s-MX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Text</a:t>
            </a:r>
            <a:endParaRPr lang="es-MX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71" t="14909" r="1882" b="61697"/>
          <a:stretch/>
        </p:blipFill>
        <p:spPr>
          <a:xfrm>
            <a:off x="9709265" y="182879"/>
            <a:ext cx="2377440" cy="857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25451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60153" y="287488"/>
            <a:ext cx="956094" cy="946089"/>
          </a:xfrm>
        </p:spPr>
        <p:txBody>
          <a:bodyPr>
            <a:normAutofit/>
          </a:bodyPr>
          <a:lstStyle/>
          <a:p>
            <a:r>
              <a:rPr lang="es-MX" sz="900" b="1" dirty="0"/>
              <a:t>INSERT INSTITUTION LOGO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199" y="1805421"/>
            <a:ext cx="1654834" cy="47762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MX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TITTLE</a:t>
            </a:r>
            <a:endParaRPr lang="es-MX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Marcador de contenido 2"/>
          <p:cNvSpPr txBox="1">
            <a:spLocks/>
          </p:cNvSpPr>
          <p:nvPr/>
        </p:nvSpPr>
        <p:spPr>
          <a:xfrm>
            <a:off x="838199" y="2854893"/>
            <a:ext cx="10315755" cy="36235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s-MX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Text</a:t>
            </a:r>
            <a:endParaRPr lang="es-MX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71" t="14909" r="1882" b="61697"/>
          <a:stretch/>
        </p:blipFill>
        <p:spPr>
          <a:xfrm>
            <a:off x="9709265" y="182879"/>
            <a:ext cx="2377440" cy="857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93455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60153" y="287488"/>
            <a:ext cx="956094" cy="946089"/>
          </a:xfrm>
        </p:spPr>
        <p:txBody>
          <a:bodyPr>
            <a:normAutofit/>
          </a:bodyPr>
          <a:lstStyle/>
          <a:p>
            <a:r>
              <a:rPr lang="es-MX" sz="900" b="1" dirty="0"/>
              <a:t>INSERT INSTITUTION LOGO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199" y="1805421"/>
            <a:ext cx="1654834" cy="47762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MX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TITTLE</a:t>
            </a:r>
            <a:endParaRPr lang="es-MX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Marcador de contenido 2"/>
          <p:cNvSpPr txBox="1">
            <a:spLocks/>
          </p:cNvSpPr>
          <p:nvPr/>
        </p:nvSpPr>
        <p:spPr>
          <a:xfrm>
            <a:off x="838199" y="2854893"/>
            <a:ext cx="10315755" cy="36235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s-MX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Text</a:t>
            </a:r>
            <a:endParaRPr lang="es-MX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71" t="14909" r="1882" b="61697"/>
          <a:stretch/>
        </p:blipFill>
        <p:spPr>
          <a:xfrm>
            <a:off x="9709265" y="182879"/>
            <a:ext cx="2377440" cy="857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40080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60153" y="287488"/>
            <a:ext cx="956094" cy="946089"/>
          </a:xfrm>
        </p:spPr>
        <p:txBody>
          <a:bodyPr>
            <a:normAutofit/>
          </a:bodyPr>
          <a:lstStyle/>
          <a:p>
            <a:r>
              <a:rPr lang="es-MX" sz="900" b="1" dirty="0"/>
              <a:t>INSERT INSTITUTION LOGO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199" y="1805421"/>
            <a:ext cx="1654834" cy="47762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MX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TITTLE</a:t>
            </a:r>
            <a:endParaRPr lang="es-MX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Marcador de contenido 2"/>
          <p:cNvSpPr txBox="1">
            <a:spLocks/>
          </p:cNvSpPr>
          <p:nvPr/>
        </p:nvSpPr>
        <p:spPr>
          <a:xfrm>
            <a:off x="838199" y="2854893"/>
            <a:ext cx="10315755" cy="36235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s-MX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Text</a:t>
            </a:r>
            <a:endParaRPr lang="es-MX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71" t="14909" r="1882" b="61697"/>
          <a:stretch/>
        </p:blipFill>
        <p:spPr>
          <a:xfrm>
            <a:off x="9709265" y="182879"/>
            <a:ext cx="2377440" cy="857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87341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60153" y="287488"/>
            <a:ext cx="956094" cy="946089"/>
          </a:xfrm>
        </p:spPr>
        <p:txBody>
          <a:bodyPr>
            <a:normAutofit/>
          </a:bodyPr>
          <a:lstStyle/>
          <a:p>
            <a:r>
              <a:rPr lang="es-MX" sz="900" b="1" dirty="0"/>
              <a:t>INSERT INSTITUTION LOGO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199" y="1805421"/>
            <a:ext cx="1654834" cy="47762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MX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TITTLE</a:t>
            </a:r>
            <a:endParaRPr lang="es-MX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Marcador de contenido 2"/>
          <p:cNvSpPr txBox="1">
            <a:spLocks/>
          </p:cNvSpPr>
          <p:nvPr/>
        </p:nvSpPr>
        <p:spPr>
          <a:xfrm>
            <a:off x="838199" y="2854893"/>
            <a:ext cx="10315755" cy="36235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s-MX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Text</a:t>
            </a:r>
            <a:endParaRPr lang="es-MX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71" t="14909" r="1882" b="61697"/>
          <a:stretch/>
        </p:blipFill>
        <p:spPr>
          <a:xfrm>
            <a:off x="9709265" y="182879"/>
            <a:ext cx="2377440" cy="857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67704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60153" y="287488"/>
            <a:ext cx="956094" cy="946089"/>
          </a:xfrm>
        </p:spPr>
        <p:txBody>
          <a:bodyPr>
            <a:normAutofit/>
          </a:bodyPr>
          <a:lstStyle/>
          <a:p>
            <a:r>
              <a:rPr lang="es-MX" sz="900" b="1" dirty="0"/>
              <a:t>INSERT INSTITUTION LOGO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199" y="1805421"/>
            <a:ext cx="1654834" cy="47762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MX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TITTLE</a:t>
            </a:r>
            <a:endParaRPr lang="es-MX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Marcador de contenido 2"/>
          <p:cNvSpPr txBox="1">
            <a:spLocks/>
          </p:cNvSpPr>
          <p:nvPr/>
        </p:nvSpPr>
        <p:spPr>
          <a:xfrm>
            <a:off x="838199" y="2854893"/>
            <a:ext cx="10315755" cy="36235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s-MX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Text</a:t>
            </a:r>
            <a:endParaRPr lang="es-MX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71" t="14909" r="1882" b="61697"/>
          <a:stretch/>
        </p:blipFill>
        <p:spPr>
          <a:xfrm>
            <a:off x="9709265" y="182879"/>
            <a:ext cx="2377440" cy="857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6771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60153" y="287488"/>
            <a:ext cx="956094" cy="946089"/>
          </a:xfrm>
        </p:spPr>
        <p:txBody>
          <a:bodyPr>
            <a:normAutofit/>
          </a:bodyPr>
          <a:lstStyle/>
          <a:p>
            <a:r>
              <a:rPr lang="es-MX" sz="900" b="1" dirty="0"/>
              <a:t>INSERT INSTITUTION LOGO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199" y="1805421"/>
            <a:ext cx="1654834" cy="47762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MX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TITTLE</a:t>
            </a:r>
            <a:endParaRPr lang="es-MX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Marcador de contenido 2"/>
          <p:cNvSpPr txBox="1">
            <a:spLocks/>
          </p:cNvSpPr>
          <p:nvPr/>
        </p:nvSpPr>
        <p:spPr>
          <a:xfrm>
            <a:off x="838199" y="2854893"/>
            <a:ext cx="10315755" cy="36235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s-MX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Text</a:t>
            </a:r>
            <a:endParaRPr lang="es-MX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71" t="14909" r="1882" b="61697"/>
          <a:stretch/>
        </p:blipFill>
        <p:spPr>
          <a:xfrm>
            <a:off x="9709265" y="182879"/>
            <a:ext cx="2377440" cy="857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28066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60153" y="287488"/>
            <a:ext cx="956094" cy="946089"/>
          </a:xfrm>
        </p:spPr>
        <p:txBody>
          <a:bodyPr>
            <a:normAutofit/>
          </a:bodyPr>
          <a:lstStyle/>
          <a:p>
            <a:r>
              <a:rPr lang="es-MX" sz="900" b="1" dirty="0"/>
              <a:t>INSERT INSTITUTION LOGO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199" y="1805421"/>
            <a:ext cx="1654834" cy="47762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MX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TITTLE</a:t>
            </a:r>
            <a:endParaRPr lang="es-MX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Marcador de contenido 2"/>
          <p:cNvSpPr txBox="1">
            <a:spLocks/>
          </p:cNvSpPr>
          <p:nvPr/>
        </p:nvSpPr>
        <p:spPr>
          <a:xfrm>
            <a:off x="838199" y="2854893"/>
            <a:ext cx="10315755" cy="36235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s-MX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Text</a:t>
            </a:r>
            <a:endParaRPr lang="es-MX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71" t="14909" r="1882" b="61697"/>
          <a:stretch/>
        </p:blipFill>
        <p:spPr>
          <a:xfrm>
            <a:off x="9709265" y="182879"/>
            <a:ext cx="2377440" cy="857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58324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2713149" y="1979308"/>
            <a:ext cx="6096000" cy="358816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en-GB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3679064" y="2333189"/>
            <a:ext cx="6096000" cy="1107996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en-GB" dirty="0"/>
          </a:p>
          <a:p>
            <a:r>
              <a:rPr lang="en-GB" sz="4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Acknowledgements</a:t>
            </a:r>
          </a:p>
        </p:txBody>
      </p:sp>
      <p:sp>
        <p:nvSpPr>
          <p:cNvPr id="2" name="Rectángulo 1"/>
          <p:cNvSpPr/>
          <p:nvPr/>
        </p:nvSpPr>
        <p:spPr>
          <a:xfrm>
            <a:off x="1296473" y="6331890"/>
            <a:ext cx="1015284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9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© (Year) Rights Reserved | ECORFAN,S.C. (ECORFAN®-Mexico-Bolivia-Spain-Ecuador-Cameroon-Colombia-Salvador-Guatemala-Nicaragua-Peru-Paraguay-Democratic Republic of Congo-Taiwan)</a:t>
            </a:r>
            <a:endParaRPr lang="en-GB" sz="9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412164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1464</TotalTime>
  <Words>190</Words>
  <Application>Microsoft Office PowerPoint</Application>
  <PresentationFormat>Panorámica</PresentationFormat>
  <Paragraphs>55</Paragraphs>
  <Slides>13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20" baseType="lpstr">
      <vt:lpstr>Arial</vt:lpstr>
      <vt:lpstr>Calibri</vt:lpstr>
      <vt:lpstr>Calibri Light</vt:lpstr>
      <vt:lpstr>Century Gothic</vt:lpstr>
      <vt:lpstr>Gill Sans MT Condensed</vt:lpstr>
      <vt:lpstr>Times New Roman</vt:lpstr>
      <vt:lpstr>Tema de Office</vt:lpstr>
      <vt:lpstr>Presentación de PowerPoint</vt:lpstr>
      <vt:lpstr>Presentación de PowerPoint</vt:lpstr>
      <vt:lpstr>INSERT INSTITUTION LOGO</vt:lpstr>
      <vt:lpstr>INSERT INSTITUTION LOGO</vt:lpstr>
      <vt:lpstr>INSERT INSTITUTION LOGO</vt:lpstr>
      <vt:lpstr>INSERT INSTITUTION LOGO</vt:lpstr>
      <vt:lpstr>INSERT INSTITUTION LOGO</vt:lpstr>
      <vt:lpstr>INSERT INSTITUTION LOGO</vt:lpstr>
      <vt:lpstr>INSERT INSTITUTION LOGO</vt:lpstr>
      <vt:lpstr>INSERT INSTITUTION LOGO</vt:lpstr>
      <vt:lpstr>INSERT INSTITUTION LOGO</vt:lpstr>
      <vt:lpstr>INSERT INSTITUTION LOGO</vt:lpstr>
      <vt:lpstr>Presentación de PowerPoint</vt:lpstr>
    </vt:vector>
  </TitlesOfParts>
  <Company>HP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ECORFAN Mexico S C</dc:creator>
  <cp:lastModifiedBy>Cuenta Microsoft</cp:lastModifiedBy>
  <cp:revision>167</cp:revision>
  <dcterms:created xsi:type="dcterms:W3CDTF">2018-12-19T17:58:13Z</dcterms:created>
  <dcterms:modified xsi:type="dcterms:W3CDTF">2026-10-27T15:57:46Z</dcterms:modified>
</cp:coreProperties>
</file>